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A0FDE73-AEF3-4317-8D15-021505E4ED42}">
  <a:tblStyle styleId="{FA0FDE73-AEF3-4317-8D15-021505E4ED4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7AD3D17-EA57-4CBD-AB8B-BE12BA7DF7B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2dfb537bf_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2d2dfb537bf_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afacb27ed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2afacb27ed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afacb27de3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afacb27de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{FA0FDE73-AEF3-4317-8D15-021505E4ED42}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{FA0FDE73-AEF3-4317-8D15-021505E4ED42}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multiracial uprising against Virginia’s Governor William Berkeley’s lenient policies toward Native Americans; led to harsher racial divisions and the expansion of slavery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“Bacon's Rebellion is an event which begins to redefine notions of race on the North American continent, or at least in the Chesapeake region.”</a:t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-"/>
                      </a:pPr>
                      <a:r>
                        <a:rPr lang="en" sz="18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Historian Ira Berlin, Interview, 2002.</a:t>
                      </a:r>
                      <a:endParaRPr sz="18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b="1"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Bacon’s Rebellion</a:t>
            </a: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" name="Google Shape;98;p15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{27AD3D17-EA57-4CBD-AB8B-BE12BA7DF7B4}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an example of a “turning point” in your life (an event that made you think or act differently)?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99" name="Google Shape;99;p15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{27AD3D17-EA57-4CBD-AB8B-BE12BA7DF7B4}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0" name="Google Shape;10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